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67" r:id="rId2"/>
    <p:sldMasterId id="2147483652" r:id="rId3"/>
  </p:sldMasterIdLst>
  <p:notesMasterIdLst>
    <p:notesMasterId r:id="rId11"/>
  </p:notesMasterIdLst>
  <p:handoutMasterIdLst>
    <p:handoutMasterId r:id="rId12"/>
  </p:handoutMasterIdLst>
  <p:sldIdLst>
    <p:sldId id="256" r:id="rId4"/>
    <p:sldId id="257" r:id="rId5"/>
    <p:sldId id="260" r:id="rId6"/>
    <p:sldId id="261" r:id="rId7"/>
    <p:sldId id="267" r:id="rId8"/>
    <p:sldId id="263" r:id="rId9"/>
    <p:sldId id="266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005C"/>
    <a:srgbClr val="E2CA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9" autoAdjust="0"/>
    <p:restoredTop sz="94682"/>
  </p:normalViewPr>
  <p:slideViewPr>
    <p:cSldViewPr snapToGrid="0" snapToObjects="1" showGuides="1">
      <p:cViewPr varScale="1">
        <p:scale>
          <a:sx n="150" d="100"/>
          <a:sy n="150" d="100"/>
        </p:scale>
        <p:origin x="222" y="126"/>
      </p:cViewPr>
      <p:guideLst>
        <p:guide orient="horz" pos="1620"/>
        <p:guide pos="28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8C9AC6B-C440-4B7A-B016-8719C31A33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6259A2-3F85-47BB-86FC-806594601A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EB996C-6A66-427B-9B19-C2D5A7E090A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CDD578-6938-48DC-943D-579C02C64D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FBD8C-ED43-461E-A069-C6A5B955624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B9C59-F619-411A-B0EF-773C9D27D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7979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gif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02C56-AB29-4040-9DDF-A1C20257B332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61B89-02DC-49E2-A54C-A8C7FF19F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400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161B89-02DC-49E2-A54C-A8C7FF19FD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977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161B89-02DC-49E2-A54C-A8C7FF19FD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87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161B89-02DC-49E2-A54C-A8C7FF19FD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061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161B89-02DC-49E2-A54C-A8C7FF19FD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12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161B89-02DC-49E2-A54C-A8C7FF19FD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71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161B89-02DC-49E2-A54C-A8C7FF19FD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98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8081" y="4598607"/>
            <a:ext cx="2416273" cy="2134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8081" y="3426449"/>
            <a:ext cx="1600200" cy="139700"/>
          </a:xfrm>
          <a:prstGeom prst="rect">
            <a:avLst/>
          </a:prstGeom>
        </p:spPr>
      </p:pic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644993"/>
            <a:ext cx="6972300" cy="2641756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VIBE</a:t>
            </a:r>
          </a:p>
          <a:p>
            <a:pPr lvl="0"/>
            <a:r>
              <a:rPr lang="en-US" dirty="0"/>
              <a:t>2017 Year in Review</a:t>
            </a:r>
          </a:p>
        </p:txBody>
      </p:sp>
    </p:spTree>
    <p:extLst>
      <p:ext uri="{BB962C8B-B14F-4D97-AF65-F5344CB8AC3E}">
        <p14:creationId xmlns:p14="http://schemas.microsoft.com/office/powerpoint/2010/main" val="1755309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74" y="1363508"/>
            <a:ext cx="1090095" cy="96362"/>
          </a:xfrm>
          <a:prstGeom prst="rect">
            <a:avLst/>
          </a:prstGeom>
        </p:spPr>
      </p:pic>
      <p:sp>
        <p:nvSpPr>
          <p:cNvPr id="8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447923" y="1724977"/>
            <a:ext cx="8184662" cy="29611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chemeClr val="tx1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041" y="4675530"/>
            <a:ext cx="2539991" cy="172311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74404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8081" y="3426449"/>
            <a:ext cx="1600200" cy="1397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644993"/>
            <a:ext cx="6972300" cy="2641756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81" y="4599009"/>
            <a:ext cx="2425226" cy="213273"/>
          </a:xfrm>
          <a:prstGeom prst="rect">
            <a:avLst/>
          </a:prstGeom>
        </p:spPr>
      </p:pic>
      <p:pic>
        <p:nvPicPr>
          <p:cNvPr id="13" name="Picture 12" descr="W Logo_Purple_2685_HEX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8204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5381" y="1364403"/>
            <a:ext cx="1103781" cy="963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9031" y="1363508"/>
            <a:ext cx="1103781" cy="96362"/>
          </a:xfrm>
          <a:prstGeom prst="rect">
            <a:avLst/>
          </a:prstGeom>
        </p:spPr>
      </p:pic>
      <p:sp>
        <p:nvSpPr>
          <p:cNvPr id="2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7923" y="2320239"/>
            <a:ext cx="8197114" cy="2251761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>
              <a:defRPr sz="20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>
              <a:defRPr sz="16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60375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chemeClr val="tx2"/>
                </a:solidFill>
                <a:latin typeface="Uni Sans" charset="0"/>
                <a:ea typeface="Uni Sans" charset="0"/>
                <a:cs typeface="Uni Sans" charset="0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REGULAR, 24 PT.)</a:t>
            </a: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041" y="4675530"/>
            <a:ext cx="2539991" cy="17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48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8081" y="3426449"/>
            <a:ext cx="1600200" cy="1397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644993"/>
            <a:ext cx="6972300" cy="2641756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81" y="4599009"/>
            <a:ext cx="2425226" cy="213273"/>
          </a:xfrm>
          <a:prstGeom prst="rect">
            <a:avLst/>
          </a:prstGeom>
        </p:spPr>
      </p:pic>
      <p:pic>
        <p:nvPicPr>
          <p:cNvPr id="13" name="Picture 12" descr="W Logo_Purple_2685_HEX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0282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8081" y="3426449"/>
            <a:ext cx="1600200" cy="139700"/>
          </a:xfrm>
          <a:prstGeom prst="rect">
            <a:avLst/>
          </a:prstGeom>
        </p:spPr>
      </p:pic>
      <p:pic>
        <p:nvPicPr>
          <p:cNvPr id="6" name="Picture 5" descr="W Logo_Purple_2685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85" y="4675530"/>
            <a:ext cx="2539991" cy="172311"/>
          </a:xfrm>
          <a:prstGeom prst="rect">
            <a:avLst/>
          </a:prstGeom>
        </p:spPr>
      </p:pic>
      <p:sp>
        <p:nvSpPr>
          <p:cNvPr id="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644993"/>
            <a:ext cx="6972300" cy="2641756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5381" y="1364403"/>
            <a:ext cx="1103781" cy="963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9031" y="1363508"/>
            <a:ext cx="1103781" cy="96362"/>
          </a:xfrm>
          <a:prstGeom prst="rect">
            <a:avLst/>
          </a:prstGeom>
        </p:spPr>
      </p:pic>
      <p:sp>
        <p:nvSpPr>
          <p:cNvPr id="2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7923" y="2320239"/>
            <a:ext cx="8197114" cy="2251761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>
              <a:defRPr sz="20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>
              <a:defRPr sz="16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60375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chemeClr val="tx2"/>
                </a:solidFill>
                <a:latin typeface="Uni Sans" charset="0"/>
                <a:ea typeface="Uni Sans" charset="0"/>
                <a:cs typeface="Uni Sans" charset="0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REGULAR, 24 PT.)</a:t>
            </a: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041" y="4675530"/>
            <a:ext cx="2539991" cy="17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9031" y="1363508"/>
            <a:ext cx="1103781" cy="96362"/>
          </a:xfrm>
          <a:prstGeom prst="rect">
            <a:avLst/>
          </a:prstGeom>
        </p:spPr>
      </p:pic>
      <p:pic>
        <p:nvPicPr>
          <p:cNvPr id="6" name="Picture 5" descr="W Logo_Purple_2685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7923" y="1730667"/>
            <a:ext cx="8197114" cy="2365901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>
              <a:defRPr sz="20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>
              <a:defRPr sz="16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9031" y="1363508"/>
            <a:ext cx="1103781" cy="96362"/>
          </a:xfrm>
          <a:prstGeom prst="rect">
            <a:avLst/>
          </a:prstGeom>
        </p:spPr>
      </p:pic>
      <p:sp>
        <p:nvSpPr>
          <p:cNvPr id="10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447923" y="1724977"/>
            <a:ext cx="8184662" cy="29611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chemeClr val="tx1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041" y="4675530"/>
            <a:ext cx="2539991" cy="172311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81" y="4675530"/>
            <a:ext cx="2540000" cy="1723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68081" y="3426449"/>
            <a:ext cx="1600200" cy="1397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0375" y="644993"/>
            <a:ext cx="6972300" cy="2641756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7923" y="2320239"/>
            <a:ext cx="8197114" cy="2251761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>
              <a:defRPr sz="20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>
              <a:defRPr sz="16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60375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chemeClr val="tx2"/>
                </a:solidFill>
                <a:latin typeface="Uni Sans" charset="0"/>
                <a:ea typeface="Uni Sans" charset="0"/>
                <a:cs typeface="Uni Sans" charset="0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REGULAR, 24 PT.)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9031" y="1363508"/>
            <a:ext cx="1103781" cy="963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037" y="4675530"/>
            <a:ext cx="2540000" cy="17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7923" y="1730667"/>
            <a:ext cx="8197114" cy="2365901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>
              <a:defRPr sz="20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>
              <a:defRPr sz="16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9031" y="1363508"/>
            <a:ext cx="1103781" cy="96362"/>
          </a:xfrm>
          <a:prstGeom prst="rect">
            <a:avLst/>
          </a:prstGeom>
        </p:spPr>
      </p:pic>
      <p:pic>
        <p:nvPicPr>
          <p:cNvPr id="13" name="Picture 12" descr="UW_W Logo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37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447923" y="1724977"/>
            <a:ext cx="8184662" cy="28281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9031" y="1363508"/>
            <a:ext cx="1103781" cy="9636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037" y="4675530"/>
            <a:ext cx="2540000" cy="17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644993"/>
            <a:ext cx="6972300" cy="2641756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61" y="3426449"/>
            <a:ext cx="1597439" cy="139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81" y="4599107"/>
            <a:ext cx="2416273" cy="212486"/>
          </a:xfrm>
          <a:prstGeom prst="rect">
            <a:avLst/>
          </a:prstGeom>
        </p:spPr>
      </p:pic>
      <p:pic>
        <p:nvPicPr>
          <p:cNvPr id="10" name="Picture 9" descr="W Logo_Purple_2685_HEX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653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644993"/>
            <a:ext cx="6972300" cy="2641756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61" y="3426449"/>
            <a:ext cx="1597439" cy="1397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85" y="4675530"/>
            <a:ext cx="2539991" cy="17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49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7923" y="2320239"/>
            <a:ext cx="8197114" cy="2251761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>
              <a:defRPr sz="20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>
              <a:defRPr sz="16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60375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chemeClr val="tx2"/>
                </a:solidFill>
                <a:latin typeface="Uni Sans" charset="0"/>
                <a:ea typeface="Uni Sans" charset="0"/>
                <a:cs typeface="Uni Sans" charset="0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REGULAR, 24 PT.)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74" y="1363508"/>
            <a:ext cx="1090095" cy="9636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041" y="4675530"/>
            <a:ext cx="2539991" cy="17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301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7923" y="1730667"/>
            <a:ext cx="8197114" cy="2365901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>
              <a:defRPr sz="20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>
              <a:defRPr sz="16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13" name="Picture 12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15" y="4219956"/>
            <a:ext cx="1371600" cy="92354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74" y="1363508"/>
            <a:ext cx="1090095" cy="96362"/>
          </a:xfrm>
          <a:prstGeom prst="rect">
            <a:avLst/>
          </a:prstGeom>
        </p:spPr>
      </p:pic>
      <p:sp>
        <p:nvSpPr>
          <p:cNvPr id="7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0375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chemeClr val="tx2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90392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58" r:id="rId2"/>
    <p:sldLayoutId id="2147483659" r:id="rId3"/>
    <p:sldLayoutId id="2147483660" r:id="rId4"/>
    <p:sldLayoutId id="2147483661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2CA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665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3" r:id="rId2"/>
    <p:sldLayoutId id="2147483674" r:id="rId3"/>
    <p:sldLayoutId id="2147483675" r:id="rId4"/>
    <p:sldLayoutId id="2147483677" r:id="rId5"/>
    <p:sldLayoutId id="2147483680" r:id="rId6"/>
    <p:sldLayoutId id="2147483681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53" r:id="rId2"/>
    <p:sldLayoutId id="2147483663" r:id="rId3"/>
    <p:sldLayoutId id="2147483664" r:id="rId4"/>
    <p:sldLayoutId id="2147483665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8.jp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tree&#10;&#10;Description automatically generated">
            <a:extLst>
              <a:ext uri="{FF2B5EF4-FFF2-40B4-BE49-F238E27FC236}">
                <a16:creationId xmlns:a16="http://schemas.microsoft.com/office/drawing/2014/main" id="{FCBF3331-A8EF-49F3-BAFF-F03E9A79D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581" y="66367"/>
            <a:ext cx="4248299" cy="51435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6329" y="184354"/>
            <a:ext cx="6972300" cy="2641756"/>
          </a:xfrm>
        </p:spPr>
        <p:txBody>
          <a:bodyPr anchor="b">
            <a:normAutofit/>
          </a:bodyPr>
          <a:lstStyle/>
          <a:p>
            <a:r>
              <a:rPr lang="en-US" sz="8000" dirty="0"/>
              <a:t>Tree Power</a:t>
            </a:r>
          </a:p>
          <a:p>
            <a:r>
              <a:rPr lang="en-US" sz="2000" dirty="0"/>
              <a:t>Powering IoT Sensor Networks with </a:t>
            </a:r>
          </a:p>
          <a:p>
            <a:r>
              <a:rPr lang="en-US" sz="2000" dirty="0"/>
              <a:t>Harvested Energy From Trees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C9864C-0AFB-4381-A03F-E8B8DC731F4C}"/>
              </a:ext>
            </a:extLst>
          </p:cNvPr>
          <p:cNvSpPr txBox="1"/>
          <p:nvPr/>
        </p:nvSpPr>
        <p:spPr>
          <a:xfrm>
            <a:off x="2939903" y="4060209"/>
            <a:ext cx="423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James Stevens &amp; Nick Purcell</a:t>
            </a:r>
          </a:p>
        </p:txBody>
      </p:sp>
    </p:spTree>
    <p:extLst>
      <p:ext uri="{BB962C8B-B14F-4D97-AF65-F5344CB8AC3E}">
        <p14:creationId xmlns:p14="http://schemas.microsoft.com/office/powerpoint/2010/main" val="2038487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4B76AB-CCA1-4B94-9A9B-ED42C57872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BE628-68E4-4563-A679-DC9CCC41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000" b="0" dirty="0"/>
              <a:t>Often the canopy blocks sun and the foliage blocks wind.</a:t>
            </a:r>
          </a:p>
          <a:p>
            <a:endParaRPr lang="en-US" sz="2000" b="0" dirty="0"/>
          </a:p>
          <a:p>
            <a:r>
              <a:rPr lang="en-US" sz="2000" b="0" dirty="0"/>
              <a:t>Alternative sources must be found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1F94DE-95DC-4D8F-A846-30FECF3151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Powering Remote Electronics with Renewable Natural Energy</a:t>
            </a:r>
          </a:p>
        </p:txBody>
      </p:sp>
    </p:spTree>
    <p:extLst>
      <p:ext uri="{BB962C8B-B14F-4D97-AF65-F5344CB8AC3E}">
        <p14:creationId xmlns:p14="http://schemas.microsoft.com/office/powerpoint/2010/main" val="398981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Solution / Theory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5F3DCAD-69A3-4E7B-9137-6EDF7626AC60}"/>
              </a:ext>
            </a:extLst>
          </p:cNvPr>
          <p:cNvSpPr txBox="1">
            <a:spLocks/>
          </p:cNvSpPr>
          <p:nvPr/>
        </p:nvSpPr>
        <p:spPr>
          <a:xfrm>
            <a:off x="362727" y="1880591"/>
            <a:ext cx="3534112" cy="185609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Trees attempt to maintain a 70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°</a:t>
            </a:r>
            <a:r>
              <a:rPr lang="en-US" sz="1600" dirty="0"/>
              <a:t> internal temperature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sz="1600" dirty="0" err="1"/>
              <a:t>Seebeck</a:t>
            </a:r>
            <a:r>
              <a:rPr lang="en-US" sz="1600" dirty="0"/>
              <a:t> Effect</a:t>
            </a:r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D10F5C-3E0C-4D08-A1C8-F2E7E404D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673" y="274793"/>
            <a:ext cx="4419600" cy="3505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2F386E8-883D-4561-B93A-82A52A8D988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22" y="3079356"/>
            <a:ext cx="3932751" cy="19088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2147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89F2FA3-AE6C-41E8-BC80-0599BA0684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87852" y="176135"/>
            <a:ext cx="4388874" cy="271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Experiment 1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5F3DCAD-69A3-4E7B-9137-6EDF7626AC60}"/>
              </a:ext>
            </a:extLst>
          </p:cNvPr>
          <p:cNvSpPr txBox="1">
            <a:spLocks/>
          </p:cNvSpPr>
          <p:nvPr/>
        </p:nvSpPr>
        <p:spPr>
          <a:xfrm>
            <a:off x="127777" y="1686224"/>
            <a:ext cx="8373059" cy="253900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Ran for ~9 Hours</a:t>
            </a:r>
          </a:p>
          <a:p>
            <a:r>
              <a:rPr lang="en-US" sz="1600" dirty="0"/>
              <a:t>18:00 – 03:00</a:t>
            </a:r>
          </a:p>
          <a:p>
            <a:endParaRPr lang="en-US" sz="1600" dirty="0"/>
          </a:p>
          <a:p>
            <a:r>
              <a:rPr lang="en-US" sz="1600" dirty="0"/>
              <a:t>~ 2 mV </a:t>
            </a:r>
          </a:p>
          <a:p>
            <a:endParaRPr lang="en-US" sz="1600" dirty="0"/>
          </a:p>
          <a:p>
            <a:r>
              <a:rPr lang="en-US" sz="1600" dirty="0"/>
              <a:t>~ 7 Hours</a:t>
            </a:r>
          </a:p>
        </p:txBody>
      </p:sp>
      <p:pic>
        <p:nvPicPr>
          <p:cNvPr id="4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C3EBEB99-180F-47C9-A46D-EA11C70DFA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840" t="29753" r="33580" b="6708"/>
          <a:stretch/>
        </p:blipFill>
        <p:spPr>
          <a:xfrm rot="5400000">
            <a:off x="4409852" y="3583837"/>
            <a:ext cx="1053179" cy="1494587"/>
          </a:xfrm>
          <a:prstGeom prst="rect">
            <a:avLst/>
          </a:prstGeom>
        </p:spPr>
      </p:pic>
      <p:pic>
        <p:nvPicPr>
          <p:cNvPr id="6" name="Picture 5" descr="A close up of a black background&#10;&#10;Description automatically generated">
            <a:extLst>
              <a:ext uri="{FF2B5EF4-FFF2-40B4-BE49-F238E27FC236}">
                <a16:creationId xmlns:a16="http://schemas.microsoft.com/office/drawing/2014/main" id="{6E5173A7-399B-4B49-A4B8-4BEF8EC2C2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185" r="35486"/>
          <a:stretch/>
        </p:blipFill>
        <p:spPr>
          <a:xfrm rot="5400000">
            <a:off x="6896126" y="2789957"/>
            <a:ext cx="627269" cy="2870553"/>
          </a:xfrm>
          <a:prstGeom prst="rect">
            <a:avLst/>
          </a:prstGeom>
        </p:spPr>
      </p:pic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A9FD31EC-7812-4871-A928-08EA07941D5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509" t="2758" r="14074" b="1604"/>
          <a:stretch/>
        </p:blipFill>
        <p:spPr>
          <a:xfrm rot="5400000">
            <a:off x="2042795" y="3014316"/>
            <a:ext cx="1881606" cy="227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2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Experiment 2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5F3DCAD-69A3-4E7B-9137-6EDF7626AC60}"/>
              </a:ext>
            </a:extLst>
          </p:cNvPr>
          <p:cNvSpPr txBox="1">
            <a:spLocks/>
          </p:cNvSpPr>
          <p:nvPr/>
        </p:nvSpPr>
        <p:spPr>
          <a:xfrm>
            <a:off x="127777" y="1686224"/>
            <a:ext cx="8373059" cy="253900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Ran for ~9 Hours</a:t>
            </a:r>
          </a:p>
          <a:p>
            <a:r>
              <a:rPr lang="en-US" sz="1600" dirty="0"/>
              <a:t>18:00 – 03:00</a:t>
            </a:r>
          </a:p>
          <a:p>
            <a:endParaRPr lang="en-US" sz="1600" dirty="0"/>
          </a:p>
          <a:p>
            <a:r>
              <a:rPr lang="en-US" sz="1600" dirty="0"/>
              <a:t>~ 2 mV </a:t>
            </a:r>
          </a:p>
          <a:p>
            <a:endParaRPr lang="en-US" sz="1600" dirty="0"/>
          </a:p>
          <a:p>
            <a:r>
              <a:rPr lang="en-US" sz="1600" dirty="0"/>
              <a:t>~ 7 Hours</a:t>
            </a:r>
          </a:p>
        </p:txBody>
      </p:sp>
      <p:pic>
        <p:nvPicPr>
          <p:cNvPr id="4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C3EBEB99-180F-47C9-A46D-EA11C70DFA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40" t="29753" r="33580" b="6708"/>
          <a:stretch/>
        </p:blipFill>
        <p:spPr>
          <a:xfrm rot="5400000">
            <a:off x="4409852" y="3583837"/>
            <a:ext cx="1053179" cy="1494587"/>
          </a:xfrm>
          <a:prstGeom prst="rect">
            <a:avLst/>
          </a:prstGeom>
        </p:spPr>
      </p:pic>
      <p:pic>
        <p:nvPicPr>
          <p:cNvPr id="6" name="Picture 5" descr="A close up of a black background&#10;&#10;Description automatically generated">
            <a:extLst>
              <a:ext uri="{FF2B5EF4-FFF2-40B4-BE49-F238E27FC236}">
                <a16:creationId xmlns:a16="http://schemas.microsoft.com/office/drawing/2014/main" id="{6E5173A7-399B-4B49-A4B8-4BEF8EC2C2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185" r="35486"/>
          <a:stretch/>
        </p:blipFill>
        <p:spPr>
          <a:xfrm rot="5400000">
            <a:off x="6896126" y="2789957"/>
            <a:ext cx="627269" cy="28705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8CEFD2-D7CF-40F5-9E5A-3B3E4C3E7B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509" t="18829" r="24127" b="18829"/>
          <a:stretch/>
        </p:blipFill>
        <p:spPr>
          <a:xfrm rot="5400000">
            <a:off x="1626410" y="2503682"/>
            <a:ext cx="2539011" cy="240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760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Future Experiments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5F3DCAD-69A3-4E7B-9137-6EDF7626AC60}"/>
              </a:ext>
            </a:extLst>
          </p:cNvPr>
          <p:cNvSpPr txBox="1">
            <a:spLocks/>
          </p:cNvSpPr>
          <p:nvPr/>
        </p:nvSpPr>
        <p:spPr>
          <a:xfrm>
            <a:off x="2165487" y="1436914"/>
            <a:ext cx="5060622" cy="226021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18018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064C4B-88DC-443C-835D-0B892CE261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1430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4b2e83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Custom Design">
  <a:themeElements>
    <a:clrScheme name="4b2e83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Custom Design">
  <a:themeElements>
    <a:clrScheme name="Custom 2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3408</TotalTime>
  <Words>95</Words>
  <Application>Microsoft Office PowerPoint</Application>
  <PresentationFormat>On-screen Show (16:9)</PresentationFormat>
  <Paragraphs>35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Calibri</vt:lpstr>
      <vt:lpstr>Encode Sans Normal Black</vt:lpstr>
      <vt:lpstr>Lucida Grande</vt:lpstr>
      <vt:lpstr>Open Sans</vt:lpstr>
      <vt:lpstr>Open Sans Light</vt:lpstr>
      <vt:lpstr>Times New Roman</vt:lpstr>
      <vt:lpstr>Uni Sans</vt:lpstr>
      <vt:lpstr>Custom Design</vt:lpstr>
      <vt:lpstr>2_Custom Design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James Stevens</cp:lastModifiedBy>
  <cp:revision>75</cp:revision>
  <dcterms:created xsi:type="dcterms:W3CDTF">2014-10-14T00:51:43Z</dcterms:created>
  <dcterms:modified xsi:type="dcterms:W3CDTF">2019-08-15T01:31:37Z</dcterms:modified>
</cp:coreProperties>
</file>